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957ADD-D00B-47E9-92A6-2930A5EC3FB0}" v="29" dt="2022-05-19T10:53:19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7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án Lehuedé" userId="d386a5a5f9a5f65b" providerId="LiveId" clId="{A0957ADD-D00B-47E9-92A6-2930A5EC3FB0}"/>
    <pc:docChg chg="undo custSel addSld delSld modSld sldOrd">
      <pc:chgData name="Sebastián Lehuedé" userId="d386a5a5f9a5f65b" providerId="LiveId" clId="{A0957ADD-D00B-47E9-92A6-2930A5EC3FB0}" dt="2022-05-19T10:57:32.994" v="3076" actId="20577"/>
      <pc:docMkLst>
        <pc:docMk/>
      </pc:docMkLst>
      <pc:sldChg chg="addSp delSp modSp mod setBg">
        <pc:chgData name="Sebastián Lehuedé" userId="d386a5a5f9a5f65b" providerId="LiveId" clId="{A0957ADD-D00B-47E9-92A6-2930A5EC3FB0}" dt="2022-05-17T16:37:53.380" v="2249" actId="1076"/>
        <pc:sldMkLst>
          <pc:docMk/>
          <pc:sldMk cId="2503808179" sldId="256"/>
        </pc:sldMkLst>
        <pc:spChg chg="mod">
          <ac:chgData name="Sebastián Lehuedé" userId="d386a5a5f9a5f65b" providerId="LiveId" clId="{A0957ADD-D00B-47E9-92A6-2930A5EC3FB0}" dt="2022-05-17T16:19:15.211" v="1643" actId="20577"/>
          <ac:spMkLst>
            <pc:docMk/>
            <pc:sldMk cId="2503808179" sldId="256"/>
            <ac:spMk id="2" creationId="{0971155F-2689-21DD-0FA8-0279E52E64C2}"/>
          </ac:spMkLst>
        </pc:spChg>
        <pc:spChg chg="mod">
          <ac:chgData name="Sebastián Lehuedé" userId="d386a5a5f9a5f65b" providerId="LiveId" clId="{A0957ADD-D00B-47E9-92A6-2930A5EC3FB0}" dt="2022-05-17T16:03:01.852" v="1396" actId="1076"/>
          <ac:spMkLst>
            <pc:docMk/>
            <pc:sldMk cId="2503808179" sldId="256"/>
            <ac:spMk id="3" creationId="{0D269FDB-678A-3B47-50B7-4FE01E55F39D}"/>
          </ac:spMkLst>
        </pc:spChg>
        <pc:spChg chg="mod">
          <ac:chgData name="Sebastián Lehuedé" userId="d386a5a5f9a5f65b" providerId="LiveId" clId="{A0957ADD-D00B-47E9-92A6-2930A5EC3FB0}" dt="2022-05-17T15:57:43.292" v="1114" actId="1076"/>
          <ac:spMkLst>
            <pc:docMk/>
            <pc:sldMk cId="2503808179" sldId="256"/>
            <ac:spMk id="4" creationId="{90C177B6-9E40-BD44-902A-9BC3BDDECF4F}"/>
          </ac:spMkLst>
        </pc:spChg>
        <pc:spChg chg="mod">
          <ac:chgData name="Sebastián Lehuedé" userId="d386a5a5f9a5f65b" providerId="LiveId" clId="{A0957ADD-D00B-47E9-92A6-2930A5EC3FB0}" dt="2022-05-17T16:37:53.380" v="2249" actId="1076"/>
          <ac:spMkLst>
            <pc:docMk/>
            <pc:sldMk cId="2503808179" sldId="256"/>
            <ac:spMk id="5" creationId="{C92B596E-A02D-152C-C37E-FC7377B9FFA7}"/>
          </ac:spMkLst>
        </pc:spChg>
        <pc:picChg chg="add del mod ord">
          <ac:chgData name="Sebastián Lehuedé" userId="d386a5a5f9a5f65b" providerId="LiveId" clId="{A0957ADD-D00B-47E9-92A6-2930A5EC3FB0}" dt="2022-05-17T15:57:21.452" v="1111" actId="478"/>
          <ac:picMkLst>
            <pc:docMk/>
            <pc:sldMk cId="2503808179" sldId="256"/>
            <ac:picMk id="7" creationId="{B3A713B6-57AE-439C-F48F-5879300BE170}"/>
          </ac:picMkLst>
        </pc:picChg>
        <pc:picChg chg="add del mod ord">
          <ac:chgData name="Sebastián Lehuedé" userId="d386a5a5f9a5f65b" providerId="LiveId" clId="{A0957ADD-D00B-47E9-92A6-2930A5EC3FB0}" dt="2022-05-17T16:02:23.728" v="1395" actId="21"/>
          <ac:picMkLst>
            <pc:docMk/>
            <pc:sldMk cId="2503808179" sldId="256"/>
            <ac:picMk id="8" creationId="{AEEFE57C-7937-174A-518C-6A63B673D3BE}"/>
          </ac:picMkLst>
        </pc:picChg>
      </pc:sldChg>
      <pc:sldChg chg="addSp delSp modSp mod setBg">
        <pc:chgData name="Sebastián Lehuedé" userId="d386a5a5f9a5f65b" providerId="LiveId" clId="{A0957ADD-D00B-47E9-92A6-2930A5EC3FB0}" dt="2022-05-19T10:47:17.395" v="2290"/>
        <pc:sldMkLst>
          <pc:docMk/>
          <pc:sldMk cId="4271091982" sldId="257"/>
        </pc:sldMkLst>
        <pc:spChg chg="mod">
          <ac:chgData name="Sebastián Lehuedé" userId="d386a5a5f9a5f65b" providerId="LiveId" clId="{A0957ADD-D00B-47E9-92A6-2930A5EC3FB0}" dt="2022-05-17T16:38:05.210" v="2256" actId="113"/>
          <ac:spMkLst>
            <pc:docMk/>
            <pc:sldMk cId="4271091982" sldId="257"/>
            <ac:spMk id="2" creationId="{D5C585FB-285C-84D0-2756-D0A21438DA7D}"/>
          </ac:spMkLst>
        </pc:spChg>
        <pc:spChg chg="mod">
          <ac:chgData name="Sebastián Lehuedé" userId="d386a5a5f9a5f65b" providerId="LiveId" clId="{A0957ADD-D00B-47E9-92A6-2930A5EC3FB0}" dt="2022-05-17T16:09:33.152" v="1453" actId="20577"/>
          <ac:spMkLst>
            <pc:docMk/>
            <pc:sldMk cId="4271091982" sldId="257"/>
            <ac:spMk id="3" creationId="{D9DB96F6-045F-ADB1-81D1-1C39C0492DCB}"/>
          </ac:spMkLst>
        </pc:spChg>
        <pc:spChg chg="add del mod">
          <ac:chgData name="Sebastián Lehuedé" userId="d386a5a5f9a5f65b" providerId="LiveId" clId="{A0957ADD-D00B-47E9-92A6-2930A5EC3FB0}" dt="2022-05-17T16:01:50.422" v="1382" actId="478"/>
          <ac:spMkLst>
            <pc:docMk/>
            <pc:sldMk cId="4271091982" sldId="257"/>
            <ac:spMk id="5" creationId="{06C06063-237D-4BEB-0B84-9D1C47ABB5FB}"/>
          </ac:spMkLst>
        </pc:spChg>
        <pc:picChg chg="add del mod">
          <ac:chgData name="Sebastián Lehuedé" userId="d386a5a5f9a5f65b" providerId="LiveId" clId="{A0957ADD-D00B-47E9-92A6-2930A5EC3FB0}" dt="2022-05-17T16:02:09.682" v="1388" actId="21"/>
          <ac:picMkLst>
            <pc:docMk/>
            <pc:sldMk cId="4271091982" sldId="257"/>
            <ac:picMk id="7" creationId="{4829BA82-9BF2-3864-2824-3E9B4E2B524F}"/>
          </ac:picMkLst>
        </pc:picChg>
        <pc:picChg chg="add del mod">
          <ac:chgData name="Sebastián Lehuedé" userId="d386a5a5f9a5f65b" providerId="LiveId" clId="{A0957ADD-D00B-47E9-92A6-2930A5EC3FB0}" dt="2022-05-17T16:08:46.214" v="1417" actId="478"/>
          <ac:picMkLst>
            <pc:docMk/>
            <pc:sldMk cId="4271091982" sldId="257"/>
            <ac:picMk id="9" creationId="{22EFE116-C909-D752-206C-F777F21E1385}"/>
          </ac:picMkLst>
        </pc:picChg>
        <pc:picChg chg="add mod ord">
          <ac:chgData name="Sebastián Lehuedé" userId="d386a5a5f9a5f65b" providerId="LiveId" clId="{A0957ADD-D00B-47E9-92A6-2930A5EC3FB0}" dt="2022-05-17T16:09:07.844" v="1427" actId="1076"/>
          <ac:picMkLst>
            <pc:docMk/>
            <pc:sldMk cId="4271091982" sldId="257"/>
            <ac:picMk id="11" creationId="{35591ADA-BFA7-BF35-03CC-360622D2C9C7}"/>
          </ac:picMkLst>
        </pc:picChg>
        <pc:picChg chg="add mod">
          <ac:chgData name="Sebastián Lehuedé" userId="d386a5a5f9a5f65b" providerId="LiveId" clId="{A0957ADD-D00B-47E9-92A6-2930A5EC3FB0}" dt="2022-05-17T16:09:02.374" v="1424" actId="1076"/>
          <ac:picMkLst>
            <pc:docMk/>
            <pc:sldMk cId="4271091982" sldId="257"/>
            <ac:picMk id="13" creationId="{90CEDA57-DDBB-3511-A7D3-E6017682E864}"/>
          </ac:picMkLst>
        </pc:picChg>
      </pc:sldChg>
      <pc:sldChg chg="addSp modSp mod setBg">
        <pc:chgData name="Sebastián Lehuedé" userId="d386a5a5f9a5f65b" providerId="LiveId" clId="{A0957ADD-D00B-47E9-92A6-2930A5EC3FB0}" dt="2022-05-17T16:21:36.386" v="1747" actId="1076"/>
        <pc:sldMkLst>
          <pc:docMk/>
          <pc:sldMk cId="670740375" sldId="258"/>
        </pc:sldMkLst>
        <pc:spChg chg="mod">
          <ac:chgData name="Sebastián Lehuedé" userId="d386a5a5f9a5f65b" providerId="LiveId" clId="{A0957ADD-D00B-47E9-92A6-2930A5EC3FB0}" dt="2022-05-17T16:21:36.386" v="1747" actId="1076"/>
          <ac:spMkLst>
            <pc:docMk/>
            <pc:sldMk cId="670740375" sldId="258"/>
            <ac:spMk id="2" creationId="{6E6DC5A6-5228-2C41-D52D-52C38336EF4B}"/>
          </ac:spMkLst>
        </pc:spChg>
        <pc:spChg chg="mod">
          <ac:chgData name="Sebastián Lehuedé" userId="d386a5a5f9a5f65b" providerId="LiveId" clId="{A0957ADD-D00B-47E9-92A6-2930A5EC3FB0}" dt="2022-05-17T16:21:26.662" v="1739" actId="2711"/>
          <ac:spMkLst>
            <pc:docMk/>
            <pc:sldMk cId="670740375" sldId="258"/>
            <ac:spMk id="3" creationId="{431FEB96-DB64-405D-CF6C-522C903D6B55}"/>
          </ac:spMkLst>
        </pc:spChg>
        <pc:picChg chg="add mod">
          <ac:chgData name="Sebastián Lehuedé" userId="d386a5a5f9a5f65b" providerId="LiveId" clId="{A0957ADD-D00B-47E9-92A6-2930A5EC3FB0}" dt="2022-05-17T16:11:49.955" v="1476" actId="1076"/>
          <ac:picMkLst>
            <pc:docMk/>
            <pc:sldMk cId="670740375" sldId="258"/>
            <ac:picMk id="5" creationId="{4A323BA2-52C2-97ED-70E2-949AA291A7CB}"/>
          </ac:picMkLst>
        </pc:picChg>
        <pc:picChg chg="add mod">
          <ac:chgData name="Sebastián Lehuedé" userId="d386a5a5f9a5f65b" providerId="LiveId" clId="{A0957ADD-D00B-47E9-92A6-2930A5EC3FB0}" dt="2022-05-17T16:11:52.154" v="1478" actId="1076"/>
          <ac:picMkLst>
            <pc:docMk/>
            <pc:sldMk cId="670740375" sldId="258"/>
            <ac:picMk id="7" creationId="{8400EAF4-0404-6CB8-B429-D6A1CB06550E}"/>
          </ac:picMkLst>
        </pc:picChg>
      </pc:sldChg>
      <pc:sldChg chg="addSp modSp mod setBg">
        <pc:chgData name="Sebastián Lehuedé" userId="d386a5a5f9a5f65b" providerId="LiveId" clId="{A0957ADD-D00B-47E9-92A6-2930A5EC3FB0}" dt="2022-05-19T10:55:49.819" v="3014" actId="20577"/>
        <pc:sldMkLst>
          <pc:docMk/>
          <pc:sldMk cId="2270500234" sldId="259"/>
        </pc:sldMkLst>
        <pc:spChg chg="mod">
          <ac:chgData name="Sebastián Lehuedé" userId="d386a5a5f9a5f65b" providerId="LiveId" clId="{A0957ADD-D00B-47E9-92A6-2930A5EC3FB0}" dt="2022-05-17T16:21:53.451" v="1748" actId="2711"/>
          <ac:spMkLst>
            <pc:docMk/>
            <pc:sldMk cId="2270500234" sldId="259"/>
            <ac:spMk id="2" creationId="{95C8A84A-E3B9-F6B5-5047-4437918BDA59}"/>
          </ac:spMkLst>
        </pc:spChg>
        <pc:spChg chg="mod">
          <ac:chgData name="Sebastián Lehuedé" userId="d386a5a5f9a5f65b" providerId="LiveId" clId="{A0957ADD-D00B-47E9-92A6-2930A5EC3FB0}" dt="2022-05-19T10:55:49.819" v="3014" actId="20577"/>
          <ac:spMkLst>
            <pc:docMk/>
            <pc:sldMk cId="2270500234" sldId="259"/>
            <ac:spMk id="3" creationId="{046626B7-EEA6-32F0-A6C5-3D9B38CFAFD0}"/>
          </ac:spMkLst>
        </pc:spChg>
        <pc:picChg chg="add mod">
          <ac:chgData name="Sebastián Lehuedé" userId="d386a5a5f9a5f65b" providerId="LiveId" clId="{A0957ADD-D00B-47E9-92A6-2930A5EC3FB0}" dt="2022-05-17T16:14:26.451" v="1550" actId="1076"/>
          <ac:picMkLst>
            <pc:docMk/>
            <pc:sldMk cId="2270500234" sldId="259"/>
            <ac:picMk id="5" creationId="{EEDBF67A-6212-175E-3CC1-0F7D6E8C496C}"/>
          </ac:picMkLst>
        </pc:picChg>
      </pc:sldChg>
      <pc:sldChg chg="modSp mod setBg">
        <pc:chgData name="Sebastián Lehuedé" userId="d386a5a5f9a5f65b" providerId="LiveId" clId="{A0957ADD-D00B-47E9-92A6-2930A5EC3FB0}" dt="2022-05-19T10:56:28.443" v="3046" actId="20577"/>
        <pc:sldMkLst>
          <pc:docMk/>
          <pc:sldMk cId="1883100460" sldId="260"/>
        </pc:sldMkLst>
        <pc:spChg chg="mod">
          <ac:chgData name="Sebastián Lehuedé" userId="d386a5a5f9a5f65b" providerId="LiveId" clId="{A0957ADD-D00B-47E9-92A6-2930A5EC3FB0}" dt="2022-05-19T10:56:28.443" v="3046" actId="20577"/>
          <ac:spMkLst>
            <pc:docMk/>
            <pc:sldMk cId="1883100460" sldId="260"/>
            <ac:spMk id="3" creationId="{046626B7-EEA6-32F0-A6C5-3D9B38CFAFD0}"/>
          </ac:spMkLst>
        </pc:spChg>
      </pc:sldChg>
      <pc:sldChg chg="addSp modSp mod setBg">
        <pc:chgData name="Sebastián Lehuedé" userId="d386a5a5f9a5f65b" providerId="LiveId" clId="{A0957ADD-D00B-47E9-92A6-2930A5EC3FB0}" dt="2022-05-19T10:57:04.285" v="3051" actId="113"/>
        <pc:sldMkLst>
          <pc:docMk/>
          <pc:sldMk cId="2462115528" sldId="261"/>
        </pc:sldMkLst>
        <pc:spChg chg="mod">
          <ac:chgData name="Sebastián Lehuedé" userId="d386a5a5f9a5f65b" providerId="LiveId" clId="{A0957ADD-D00B-47E9-92A6-2930A5EC3FB0}" dt="2022-05-17T16:34:13.680" v="1937" actId="1076"/>
          <ac:spMkLst>
            <pc:docMk/>
            <pc:sldMk cId="2462115528" sldId="261"/>
            <ac:spMk id="2" creationId="{95C8A84A-E3B9-F6B5-5047-4437918BDA59}"/>
          </ac:spMkLst>
        </pc:spChg>
        <pc:spChg chg="mod">
          <ac:chgData name="Sebastián Lehuedé" userId="d386a5a5f9a5f65b" providerId="LiveId" clId="{A0957ADD-D00B-47E9-92A6-2930A5EC3FB0}" dt="2022-05-19T10:57:04.285" v="3051" actId="113"/>
          <ac:spMkLst>
            <pc:docMk/>
            <pc:sldMk cId="2462115528" sldId="261"/>
            <ac:spMk id="3" creationId="{046626B7-EEA6-32F0-A6C5-3D9B38CFAFD0}"/>
          </ac:spMkLst>
        </pc:spChg>
        <pc:picChg chg="add mod">
          <ac:chgData name="Sebastián Lehuedé" userId="d386a5a5f9a5f65b" providerId="LiveId" clId="{A0957ADD-D00B-47E9-92A6-2930A5EC3FB0}" dt="2022-05-17T16:38:33.740" v="2259" actId="1076"/>
          <ac:picMkLst>
            <pc:docMk/>
            <pc:sldMk cId="2462115528" sldId="261"/>
            <ac:picMk id="5" creationId="{EA7DC5EF-183A-0AE5-3593-E4F979AA97E0}"/>
          </ac:picMkLst>
        </pc:picChg>
        <pc:picChg chg="add mod">
          <ac:chgData name="Sebastián Lehuedé" userId="d386a5a5f9a5f65b" providerId="LiveId" clId="{A0957ADD-D00B-47E9-92A6-2930A5EC3FB0}" dt="2022-05-17T16:38:36.410" v="2260" actId="1076"/>
          <ac:picMkLst>
            <pc:docMk/>
            <pc:sldMk cId="2462115528" sldId="261"/>
            <ac:picMk id="7" creationId="{15683E04-BB21-B458-3556-46901C4863E1}"/>
          </ac:picMkLst>
        </pc:picChg>
      </pc:sldChg>
      <pc:sldChg chg="del">
        <pc:chgData name="Sebastián Lehuedé" userId="d386a5a5f9a5f65b" providerId="LiveId" clId="{A0957ADD-D00B-47E9-92A6-2930A5EC3FB0}" dt="2022-05-17T16:11:56.540" v="1479" actId="47"/>
        <pc:sldMkLst>
          <pc:docMk/>
          <pc:sldMk cId="1035182728" sldId="262"/>
        </pc:sldMkLst>
      </pc:sldChg>
      <pc:sldChg chg="addSp delSp modSp mod setBg">
        <pc:chgData name="Sebastián Lehuedé" userId="d386a5a5f9a5f65b" providerId="LiveId" clId="{A0957ADD-D00B-47E9-92A6-2930A5EC3FB0}" dt="2022-05-17T17:01:01.346" v="2288" actId="27636"/>
        <pc:sldMkLst>
          <pc:docMk/>
          <pc:sldMk cId="613510910" sldId="263"/>
        </pc:sldMkLst>
        <pc:spChg chg="mod">
          <ac:chgData name="Sebastián Lehuedé" userId="d386a5a5f9a5f65b" providerId="LiveId" clId="{A0957ADD-D00B-47E9-92A6-2930A5EC3FB0}" dt="2022-05-17T16:27:41.352" v="1883" actId="2711"/>
          <ac:spMkLst>
            <pc:docMk/>
            <pc:sldMk cId="613510910" sldId="263"/>
            <ac:spMk id="2" creationId="{95C8A84A-E3B9-F6B5-5047-4437918BDA59}"/>
          </ac:spMkLst>
        </pc:spChg>
        <pc:spChg chg="mod">
          <ac:chgData name="Sebastián Lehuedé" userId="d386a5a5f9a5f65b" providerId="LiveId" clId="{A0957ADD-D00B-47E9-92A6-2930A5EC3FB0}" dt="2022-05-17T17:01:01.346" v="2288" actId="27636"/>
          <ac:spMkLst>
            <pc:docMk/>
            <pc:sldMk cId="613510910" sldId="263"/>
            <ac:spMk id="3" creationId="{046626B7-EEA6-32F0-A6C5-3D9B38CFAFD0}"/>
          </ac:spMkLst>
        </pc:spChg>
        <pc:picChg chg="add del mod">
          <ac:chgData name="Sebastián Lehuedé" userId="d386a5a5f9a5f65b" providerId="LiveId" clId="{A0957ADD-D00B-47E9-92A6-2930A5EC3FB0}" dt="2022-05-17T16:33:14.820" v="1923" actId="478"/>
          <ac:picMkLst>
            <pc:docMk/>
            <pc:sldMk cId="613510910" sldId="263"/>
            <ac:picMk id="5" creationId="{38795C2F-3C81-B55C-7BA2-267FF6D661E4}"/>
          </ac:picMkLst>
        </pc:picChg>
        <pc:picChg chg="add del mod">
          <ac:chgData name="Sebastián Lehuedé" userId="d386a5a5f9a5f65b" providerId="LiveId" clId="{A0957ADD-D00B-47E9-92A6-2930A5EC3FB0}" dt="2022-05-17T16:33:53.260" v="1932" actId="478"/>
          <ac:picMkLst>
            <pc:docMk/>
            <pc:sldMk cId="613510910" sldId="263"/>
            <ac:picMk id="7" creationId="{CB02DBC0-1A2B-36F9-5876-E40A69396E09}"/>
          </ac:picMkLst>
        </pc:picChg>
        <pc:picChg chg="add mod">
          <ac:chgData name="Sebastián Lehuedé" userId="d386a5a5f9a5f65b" providerId="LiveId" clId="{A0957ADD-D00B-47E9-92A6-2930A5EC3FB0}" dt="2022-05-17T16:38:41.420" v="2261" actId="1076"/>
          <ac:picMkLst>
            <pc:docMk/>
            <pc:sldMk cId="613510910" sldId="263"/>
            <ac:picMk id="9" creationId="{D5FF439E-9976-D244-8BC3-D0FEFD4451C1}"/>
          </ac:picMkLst>
        </pc:picChg>
      </pc:sldChg>
      <pc:sldChg chg="modSp mod setBg">
        <pc:chgData name="Sebastián Lehuedé" userId="d386a5a5f9a5f65b" providerId="LiveId" clId="{A0957ADD-D00B-47E9-92A6-2930A5EC3FB0}" dt="2022-05-19T10:55:26.389" v="3013" actId="20577"/>
        <pc:sldMkLst>
          <pc:docMk/>
          <pc:sldMk cId="2361935806" sldId="264"/>
        </pc:sldMkLst>
        <pc:spChg chg="mod">
          <ac:chgData name="Sebastián Lehuedé" userId="d386a5a5f9a5f65b" providerId="LiveId" clId="{A0957ADD-D00B-47E9-92A6-2930A5EC3FB0}" dt="2022-05-17T16:39:03" v="2271" actId="403"/>
          <ac:spMkLst>
            <pc:docMk/>
            <pc:sldMk cId="2361935806" sldId="264"/>
            <ac:spMk id="2" creationId="{FCB96FC6-53A3-356A-4772-6135C55E0EF6}"/>
          </ac:spMkLst>
        </pc:spChg>
        <pc:spChg chg="mod">
          <ac:chgData name="Sebastián Lehuedé" userId="d386a5a5f9a5f65b" providerId="LiveId" clId="{A0957ADD-D00B-47E9-92A6-2930A5EC3FB0}" dt="2022-05-19T10:55:26.389" v="3013" actId="20577"/>
          <ac:spMkLst>
            <pc:docMk/>
            <pc:sldMk cId="2361935806" sldId="264"/>
            <ac:spMk id="3" creationId="{9DF5C95E-DA46-2CE4-0EAB-D095608A09B3}"/>
          </ac:spMkLst>
        </pc:spChg>
      </pc:sldChg>
      <pc:sldChg chg="new del">
        <pc:chgData name="Sebastián Lehuedé" userId="d386a5a5f9a5f65b" providerId="LiveId" clId="{A0957ADD-D00B-47E9-92A6-2930A5EC3FB0}" dt="2022-05-17T16:36:18.031" v="2121" actId="47"/>
        <pc:sldMkLst>
          <pc:docMk/>
          <pc:sldMk cId="1309717216" sldId="265"/>
        </pc:sldMkLst>
      </pc:sldChg>
      <pc:sldChg chg="addSp delSp modSp add mod">
        <pc:chgData name="Sebastián Lehuedé" userId="d386a5a5f9a5f65b" providerId="LiveId" clId="{A0957ADD-D00B-47E9-92A6-2930A5EC3FB0}" dt="2022-05-17T16:39:34.810" v="2280" actId="1076"/>
        <pc:sldMkLst>
          <pc:docMk/>
          <pc:sldMk cId="1417033451" sldId="265"/>
        </pc:sldMkLst>
        <pc:spChg chg="del">
          <ac:chgData name="Sebastián Lehuedé" userId="d386a5a5f9a5f65b" providerId="LiveId" clId="{A0957ADD-D00B-47E9-92A6-2930A5EC3FB0}" dt="2022-05-17T16:36:22.881" v="2123" actId="478"/>
          <ac:spMkLst>
            <pc:docMk/>
            <pc:sldMk cId="1417033451" sldId="265"/>
            <ac:spMk id="2" creationId="{FCB96FC6-53A3-356A-4772-6135C55E0EF6}"/>
          </ac:spMkLst>
        </pc:spChg>
        <pc:spChg chg="mod">
          <ac:chgData name="Sebastián Lehuedé" userId="d386a5a5f9a5f65b" providerId="LiveId" clId="{A0957ADD-D00B-47E9-92A6-2930A5EC3FB0}" dt="2022-05-17T16:39:34.810" v="2280" actId="1076"/>
          <ac:spMkLst>
            <pc:docMk/>
            <pc:sldMk cId="1417033451" sldId="265"/>
            <ac:spMk id="3" creationId="{9DF5C95E-DA46-2CE4-0EAB-D095608A09B3}"/>
          </ac:spMkLst>
        </pc:spChg>
        <pc:spChg chg="add del mod">
          <ac:chgData name="Sebastián Lehuedé" userId="d386a5a5f9a5f65b" providerId="LiveId" clId="{A0957ADD-D00B-47E9-92A6-2930A5EC3FB0}" dt="2022-05-17T16:36:53.470" v="2222" actId="478"/>
          <ac:spMkLst>
            <pc:docMk/>
            <pc:sldMk cId="1417033451" sldId="265"/>
            <ac:spMk id="5" creationId="{FED6C6CE-8DAB-B309-85AC-31CFCBA924A8}"/>
          </ac:spMkLst>
        </pc:spChg>
      </pc:sldChg>
      <pc:sldChg chg="addSp delSp modSp add mod ord">
        <pc:chgData name="Sebastián Lehuedé" userId="d386a5a5f9a5f65b" providerId="LiveId" clId="{A0957ADD-D00B-47E9-92A6-2930A5EC3FB0}" dt="2022-05-19T10:57:32.994" v="3076" actId="20577"/>
        <pc:sldMkLst>
          <pc:docMk/>
          <pc:sldMk cId="129170472" sldId="266"/>
        </pc:sldMkLst>
        <pc:spChg chg="mod">
          <ac:chgData name="Sebastián Lehuedé" userId="d386a5a5f9a5f65b" providerId="LiveId" clId="{A0957ADD-D00B-47E9-92A6-2930A5EC3FB0}" dt="2022-05-19T10:47:42.747" v="2304" actId="20577"/>
          <ac:spMkLst>
            <pc:docMk/>
            <pc:sldMk cId="129170472" sldId="266"/>
            <ac:spMk id="2" creationId="{D5C585FB-285C-84D0-2756-D0A21438DA7D}"/>
          </ac:spMkLst>
        </pc:spChg>
        <pc:spChg chg="mod">
          <ac:chgData name="Sebastián Lehuedé" userId="d386a5a5f9a5f65b" providerId="LiveId" clId="{A0957ADD-D00B-47E9-92A6-2930A5EC3FB0}" dt="2022-05-19T10:57:32.994" v="3076" actId="20577"/>
          <ac:spMkLst>
            <pc:docMk/>
            <pc:sldMk cId="129170472" sldId="266"/>
            <ac:spMk id="3" creationId="{D9DB96F6-045F-ADB1-81D1-1C39C0492DCB}"/>
          </ac:spMkLst>
        </pc:spChg>
        <pc:picChg chg="add mod">
          <ac:chgData name="Sebastián Lehuedé" userId="d386a5a5f9a5f65b" providerId="LiveId" clId="{A0957ADD-D00B-47E9-92A6-2930A5EC3FB0}" dt="2022-05-19T10:57:21.104" v="3053" actId="1076"/>
          <ac:picMkLst>
            <pc:docMk/>
            <pc:sldMk cId="129170472" sldId="266"/>
            <ac:picMk id="5" creationId="{7EEA0B1F-ED7D-9FF3-8A93-44E7341EBAE5}"/>
          </ac:picMkLst>
        </pc:picChg>
        <pc:picChg chg="del">
          <ac:chgData name="Sebastián Lehuedé" userId="d386a5a5f9a5f65b" providerId="LiveId" clId="{A0957ADD-D00B-47E9-92A6-2930A5EC3FB0}" dt="2022-05-19T10:48:19.480" v="2404" actId="478"/>
          <ac:picMkLst>
            <pc:docMk/>
            <pc:sldMk cId="129170472" sldId="266"/>
            <ac:picMk id="11" creationId="{35591ADA-BFA7-BF35-03CC-360622D2C9C7}"/>
          </ac:picMkLst>
        </pc:picChg>
        <pc:picChg chg="del">
          <ac:chgData name="Sebastián Lehuedé" userId="d386a5a5f9a5f65b" providerId="LiveId" clId="{A0957ADD-D00B-47E9-92A6-2930A5EC3FB0}" dt="2022-05-19T10:48:19.480" v="2404" actId="478"/>
          <ac:picMkLst>
            <pc:docMk/>
            <pc:sldMk cId="129170472" sldId="266"/>
            <ac:picMk id="13" creationId="{90CEDA57-DDBB-3511-A7D3-E6017682E864}"/>
          </ac:picMkLst>
        </pc:picChg>
      </pc:sldChg>
      <pc:sldChg chg="new del">
        <pc:chgData name="Sebastián Lehuedé" userId="d386a5a5f9a5f65b" providerId="LiveId" clId="{A0957ADD-D00B-47E9-92A6-2930A5EC3FB0}" dt="2022-05-19T10:47:34.028" v="2292" actId="47"/>
        <pc:sldMkLst>
          <pc:docMk/>
          <pc:sldMk cId="1474394390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F69AD-F282-E144-65E8-0D8E0902C3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F18379-9689-33B3-3F76-1E2121CCE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E7D59-18FF-7634-7F70-9A271B56E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3C5F5-87A5-5007-2EC4-911DB6C9D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B0CDB-C12A-C339-742D-D89FF1F7B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43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EB7FA-18F8-6F61-C7BE-06C9FCC31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E84EC5-0715-5783-624F-DAA78BB6B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FE55-6256-E067-9779-15CCC7D2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A9508-ECB3-A3FC-0915-262A0EA91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63595-77F7-C45D-B898-37F0DE86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2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954E16-EB45-FB8F-F8C0-05C291B35B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FC1BA8-5968-2130-207C-8FC2AE5F4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623EF-FF45-6FF0-5880-8FB3B4B56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7DCAB-2AE4-4EB0-46D9-3F97C822E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1F8BA-BB98-0B69-9931-E98994F41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64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3967-99D1-2866-F642-E5EC0076A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BD90A-7C8B-A5B5-758D-EFDD2EF5D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1336E-98B7-C94B-89B4-3486ED7CF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E9AC8-9572-66DE-FF01-DBFFEA27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BD0-AE92-8751-2D5A-CB995F2A5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31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AEF00-CBBA-9B62-9CC6-40A1BD244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2D990-D90C-82C2-2590-CABE9C2C6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7AEAE-1C1A-2EDD-E9BD-BDD4F32FF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C7FD0-C745-248B-6D56-3B163C31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88F7E-B687-64D6-AA99-418170C8E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38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AE83E-3A8A-6ACA-B292-E7BF29B90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C6E4-7DFA-058D-18B6-F19A245C44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B444BF-EEA4-AF41-81C3-9FA22E3064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2495A-41AD-D254-E972-333320BA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038FC6-0CC7-3EC8-C9C8-2AA36F4AE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55DA5-2168-44CC-B090-4AE6A4DAC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557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8781-064A-B5F1-3020-734A12F5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1744B-DE17-488F-6828-B60C739B7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11DF2-67F0-6473-8881-4AB40E662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F7D86-8105-8626-3D86-0D9B6FA77E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7B8170-32AC-A610-8E0F-5A6860EED6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9628D-D94E-8CB5-6DC1-B7C4F20DE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43415B-3CBC-3F4A-E4B6-1E093881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32441B-DAFE-E5C1-0F3C-F6ABE4547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92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85A71-8227-DB3C-7683-9B6154604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D26B1-4305-48E6-3614-AA82AE69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AA62F-1C26-3B68-4C9D-0F6E76526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30F641-8442-287D-B968-50D5964D4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640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04A284-1C41-4624-FD7C-90E3B1974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A497F-81E2-68FF-8802-EB6D43E59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150BC-B897-D61B-E5F0-B85360E1B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37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73261-A529-C2E9-1949-14923108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75A96-C841-F5FB-EFCD-96671882D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326C9-8625-6420-33FB-77D2F1726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41740-49FE-63F6-CDC5-C6A2914E0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BAA41-750D-A3A6-E69E-69B9B93EE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28965-A4C9-84D1-7777-7DE033AD2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21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47E2A-CB9B-34E7-85EF-59F58659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F76658-1A16-CEB0-08A3-FA9820BB9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988AC8-7F3A-A87F-B513-43827A561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8B577-349C-C740-094C-274388541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4CCDA-C299-4B48-215A-55444C072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2C08C9-809A-D8B2-D230-0D86D867C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453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C4ED29-8A29-1D2C-A634-96359B804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3646C-3771-B46A-6433-2F2DC44AE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5C32A-0F3B-DDA5-9243-135743B77F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17FD1-A617-4D21-B269-6C8C2F09614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28099-576E-3C3B-D971-A728BCB58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B6245-CF79-549B-159F-B76DE6296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CC763-8243-4BB7-B32A-B5648055D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20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1155F-2689-21DD-0FA8-0279E52E6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393" y="1580693"/>
            <a:ext cx="11531209" cy="2387600"/>
          </a:xfrm>
        </p:spPr>
        <p:txBody>
          <a:bodyPr>
            <a:normAutofit/>
          </a:bodyPr>
          <a:lstStyle/>
          <a:p>
            <a:r>
              <a:rPr lang="es-CL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Desobediencia de datos</a:t>
            </a:r>
            <a:br>
              <a:rPr lang="es-CL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Inteligencia Artificial</a:t>
            </a:r>
            <a:endParaRPr lang="en-GB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269FDB-678A-3B47-50B7-4FE01E55F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4083507"/>
            <a:ext cx="9144000" cy="1655762"/>
          </a:xfrm>
        </p:spPr>
        <p:txBody>
          <a:bodyPr/>
          <a:lstStyle/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‘diluvio’ de datos astronómicos en Chile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C177B6-9E40-BD44-902A-9BC3BDDECF4F}"/>
              </a:ext>
            </a:extLst>
          </p:cNvPr>
          <p:cNvSpPr txBox="1"/>
          <p:nvPr/>
        </p:nvSpPr>
        <p:spPr>
          <a:xfrm>
            <a:off x="163829" y="5498381"/>
            <a:ext cx="48141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Sebastián Lehuedé</a:t>
            </a:r>
          </a:p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Investigador Postdoctoral</a:t>
            </a:r>
          </a:p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de Gobernanza y Derechos Humanos</a:t>
            </a:r>
          </a:p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 de Cambridge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2B596E-A02D-152C-C37E-FC7377B9FFA7}"/>
              </a:ext>
            </a:extLst>
          </p:cNvPr>
          <p:cNvSpPr txBox="1"/>
          <p:nvPr/>
        </p:nvSpPr>
        <p:spPr>
          <a:xfrm>
            <a:off x="7572973" y="5585944"/>
            <a:ext cx="44551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de mayo de 2022</a:t>
            </a:r>
          </a:p>
          <a:p>
            <a:pPr algn="r"/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 Internacional de Datos Abiertos</a:t>
            </a:r>
          </a:p>
          <a:p>
            <a:pPr algn="r"/>
            <a:r>
              <a:rPr lang="es-C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Politècnica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València</a:t>
            </a:r>
          </a:p>
          <a:p>
            <a:pPr algn="r"/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Valencia, España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808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5C95E-DA46-2CE4-0EAB-D095608A0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145665"/>
            <a:ext cx="11049000" cy="45866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¡Gracias!</a:t>
            </a:r>
          </a:p>
          <a:p>
            <a:pPr marL="0" indent="0" algn="ctr">
              <a:buNone/>
            </a:pPr>
            <a:r>
              <a:rPr lang="es-CL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sal92@cam.ac.uk</a:t>
            </a:r>
          </a:p>
          <a:p>
            <a:pPr marL="0" indent="0" algn="ctr">
              <a:buNone/>
            </a:pPr>
            <a:r>
              <a:rPr lang="es-CL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Twitter: </a:t>
            </a:r>
            <a:r>
              <a:rPr lang="es-CL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s_lehuede</a:t>
            </a:r>
            <a:endParaRPr lang="es-CL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33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85FB-285C-84D0-2756-D0A21438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Contexto</a:t>
            </a:r>
            <a:endParaRPr lang="en-GB" sz="6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B96F6-045F-ADB1-81D1-1C39C0492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" y="1825625"/>
            <a:ext cx="6639478" cy="4437523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Investigación doctoral sobre gobernanza de datos astronómicos en Chile.</a:t>
            </a:r>
          </a:p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Pensamiento decolonial latinoamericano.</a:t>
            </a:r>
          </a:p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Datos abiertos, soberanía de datos y </a:t>
            </a:r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autonomía de datos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.</a:t>
            </a:r>
          </a:p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Hoy: obediencia de datos. Otros: </a:t>
            </a:r>
            <a:r>
              <a:rPr lang="es-CL" dirty="0" err="1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extractivismo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 económico y territorios indígena.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ea typeface="Roboto" panose="020B0604020202020204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EEA0B1F-ED7D-9FF3-8A93-44E7341EBA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195" y="1537496"/>
            <a:ext cx="2959437" cy="443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7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85FB-285C-84D0-2756-D0A21438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CL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¿Por qué </a:t>
            </a:r>
            <a:r>
              <a:rPr lang="es-CL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‘desobediencia’</a:t>
            </a:r>
            <a:r>
              <a:rPr lang="es-CL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6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B96F6-045F-ADB1-81D1-1C39C0492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" y="1825625"/>
            <a:ext cx="8168640" cy="4667250"/>
          </a:xfrm>
        </p:spPr>
        <p:txBody>
          <a:bodyPr>
            <a:normAutofit fontScale="92500"/>
          </a:bodyPr>
          <a:lstStyle/>
          <a:p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Actual versión de la Inteligencia Artificial (IA) se basa en el uso intensivo de datos.</a:t>
            </a:r>
          </a:p>
          <a:p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Datos no son neutrales. Reflejan supuestos, convenciones e intereses. Quienes producen los datos poseen ventajas.</a:t>
            </a:r>
          </a:p>
          <a:p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Visión eurocéntrica del conocimiento. Intencionalmente promueve la idea del conocimiento como producto de entes neutros, sin ubicación geográfica, cuerpo o intereses. Observa y dictamina.</a:t>
            </a:r>
          </a:p>
          <a:p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La </a:t>
            </a:r>
            <a:r>
              <a:rPr lang="es-CL" sz="2400" b="1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desobediencia epistémica </a:t>
            </a: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(</a:t>
            </a:r>
            <a:r>
              <a:rPr lang="es-CL" sz="2400" dirty="0" err="1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Mignolo</a:t>
            </a: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, 2009) cuestiona quién, dónde y por qué se genera conocimiento. Foco en el conocedor(a) por sobre lo conocido. </a:t>
            </a:r>
          </a:p>
          <a:p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Desobediencia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 de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datos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 es clave para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justicia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 social global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en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tiempos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Roboto" panose="020B0604020202020204" pitchFamily="2" charset="0"/>
                <a:cs typeface="Arial" panose="020B0604020202020204" pitchFamily="34" charset="0"/>
              </a:rPr>
              <a:t> de IA.</a:t>
            </a:r>
          </a:p>
        </p:txBody>
      </p:sp>
      <p:pic>
        <p:nvPicPr>
          <p:cNvPr id="13" name="Graphic 12" descr="Database with solid fill">
            <a:extLst>
              <a:ext uri="{FF2B5EF4-FFF2-40B4-BE49-F238E27FC236}">
                <a16:creationId xmlns:a16="http://schemas.microsoft.com/office/drawing/2014/main" id="{90CEDA57-DDBB-3511-A7D3-E6017682E8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18220" y="2342516"/>
            <a:ext cx="3187064" cy="3187064"/>
          </a:xfrm>
          <a:prstGeom prst="rect">
            <a:avLst/>
          </a:prstGeom>
        </p:spPr>
      </p:pic>
      <p:pic>
        <p:nvPicPr>
          <p:cNvPr id="11" name="Graphic 10" descr="Magnifying glass outline">
            <a:extLst>
              <a:ext uri="{FF2B5EF4-FFF2-40B4-BE49-F238E27FC236}">
                <a16:creationId xmlns:a16="http://schemas.microsoft.com/office/drawing/2014/main" id="{35591ADA-BFA7-BF35-03CC-360622D2C9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88853" y="4130040"/>
            <a:ext cx="1916431" cy="191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09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DC5A6-5228-2C41-D52D-52C38336E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30" y="33083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CL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astronómicos en Chile</a:t>
            </a:r>
            <a:endParaRPr lang="en-GB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FEB96-DB64-405D-CF6C-522C903D6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30" y="1859915"/>
            <a:ext cx="7825740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Chile principal fuente de observación astronómica terrestre. 19 mega observatorios internacionales operando / por operar.</a:t>
            </a:r>
          </a:p>
          <a:p>
            <a:pPr>
              <a:lnSpc>
                <a:spcPct val="120000"/>
              </a:lnSpc>
            </a:pP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‘Diluvio’ de datos. 16.5 PB por año. Comparable a datos producidos por redes sociales.</a:t>
            </a:r>
          </a:p>
          <a:p>
            <a:pPr>
              <a:lnSpc>
                <a:spcPct val="120000"/>
              </a:lnSpc>
            </a:pP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Sinónimo de desarrollo y progreso. Idea: generar ‘polo de ciencia de datos’ (cita) en la región. </a:t>
            </a:r>
          </a:p>
          <a:p>
            <a:pPr>
              <a:lnSpc>
                <a:spcPct val="120000"/>
              </a:lnSpc>
            </a:pPr>
            <a:r>
              <a:rPr lang="es-C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Científicxs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cuentan con acceso privilegiado a datos. </a:t>
            </a:r>
          </a:p>
          <a:p>
            <a:pPr>
              <a:lnSpc>
                <a:spcPct val="120000"/>
              </a:lnSpc>
            </a:pP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Mejora en reputación e índices, pero genera obediencia de datos.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A323BA2-52C2-97ED-70E2-949AA291A7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630" y="2050788"/>
            <a:ext cx="3089910" cy="1473649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400EAF4-0404-6CB8-B429-D6A1CB0655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820" y="3604447"/>
            <a:ext cx="2712720" cy="271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74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A84A-E3B9-F6B5-5047-4437918BD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785" y="353695"/>
            <a:ext cx="11060430" cy="1325563"/>
          </a:xfrm>
        </p:spPr>
        <p:txBody>
          <a:bodyPr/>
          <a:lstStyle/>
          <a:p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 1: Neutralización del productor de datos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626B7-EEA6-32F0-A6C5-3D9B38CF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939925"/>
            <a:ext cx="779145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observatorios como entes lógicos y abstractos que solo persiguen eficiencia (hacer más investigación con los datos producidos)</a:t>
            </a:r>
          </a:p>
          <a:p>
            <a:pPr>
              <a:lnSpc>
                <a:spcPct val="110000"/>
              </a:lnSpc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de actores locales: demostrar que colaboración mejorará productividad.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ChiVO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ALMA.</a:t>
            </a:r>
          </a:p>
          <a:p>
            <a:pPr>
              <a:lnSpc>
                <a:spcPct val="110000"/>
              </a:lnSpc>
            </a:pP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Visión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observatories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fábrica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‘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cadena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producción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final,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’.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Lógicas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operacionales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10000"/>
              </a:lnSpc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 embargo,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agenda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científica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industrial.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construcción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involucra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criterios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politicos</a:t>
            </a:r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CL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Factory outline">
            <a:extLst>
              <a:ext uri="{FF2B5EF4-FFF2-40B4-BE49-F238E27FC236}">
                <a16:creationId xmlns:a16="http://schemas.microsoft.com/office/drawing/2014/main" id="{EEDBF67A-6212-175E-3CC1-0F7D6E8C4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23935" y="2233295"/>
            <a:ext cx="3002280" cy="300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500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626B7-EEA6-32F0-A6C5-3D9B38CF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4430"/>
            <a:ext cx="10515600" cy="5262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idea es transformarnos en socios de ellos y que, en ese traspaso de datos que nos hagan, nosotros también trabajemos con eso de una manera que sea útil para ellos también. Entonces, parte de lo que hemos conversado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r>
              <a:rPr lang="es-ES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una de las formas como miden los resultados de los observatorios, si están haciendo bien o mal su pega [trabajo], es por la cantidad de veces que se citan los datos de sus observaciones. Y nosotros, les decimos ‘Perfecto, si nosotros tenemos a gente de otras ciencias trabajando con tus datos, te van a citar más, y por lo tanto tu KPI va a mejorar’”</a:t>
            </a:r>
          </a:p>
          <a:p>
            <a:pPr marL="0" indent="0">
              <a:buNone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Directora Data </a:t>
            </a:r>
            <a:r>
              <a:rPr lang="es-E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Observatory</a:t>
            </a:r>
            <a:endParaRPr lang="es-ES" sz="4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00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A84A-E3B9-F6B5-5047-4437918BD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210" y="405448"/>
            <a:ext cx="10515600" cy="1325563"/>
          </a:xfrm>
        </p:spPr>
        <p:txBody>
          <a:bodyPr/>
          <a:lstStyle/>
          <a:p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 2: Erosión de vínculos locales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626B7-EEA6-32F0-A6C5-3D9B38CF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056" y="1826260"/>
            <a:ext cx="6739890" cy="4666615"/>
          </a:xfrm>
        </p:spPr>
        <p:txBody>
          <a:bodyPr>
            <a:normAutofit lnSpcReduction="10000"/>
          </a:bodyPr>
          <a:lstStyle/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 por establecer colaboraciones con los observatorios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Hostilidad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horizontal.</a:t>
            </a:r>
          </a:p>
          <a:p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como hacer una burocracia de algo que es innecesario. Esa fue la opinión de los otro. No sirve para nada esa cuestión”.</a:t>
            </a:r>
          </a:p>
          <a:p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Observatorios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neutrales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iniciativas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locales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fines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arbitrarios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creadores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son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susceptibles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crítica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Atomización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comunidad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(Mónica Rubio).</a:t>
            </a:r>
          </a:p>
        </p:txBody>
      </p:sp>
      <p:pic>
        <p:nvPicPr>
          <p:cNvPr id="5" name="Graphic 4" descr="Boardroom with solid fill">
            <a:extLst>
              <a:ext uri="{FF2B5EF4-FFF2-40B4-BE49-F238E27FC236}">
                <a16:creationId xmlns:a16="http://schemas.microsoft.com/office/drawing/2014/main" id="{EA7DC5EF-183A-0AE5-3593-E4F979AA97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44840" y="3429000"/>
            <a:ext cx="2807970" cy="2807970"/>
          </a:xfrm>
          <a:prstGeom prst="rect">
            <a:avLst/>
          </a:prstGeom>
        </p:spPr>
      </p:pic>
      <p:pic>
        <p:nvPicPr>
          <p:cNvPr id="7" name="Graphic 6" descr="Lightning bolt with solid fill">
            <a:extLst>
              <a:ext uri="{FF2B5EF4-FFF2-40B4-BE49-F238E27FC236}">
                <a16:creationId xmlns:a16="http://schemas.microsoft.com/office/drawing/2014/main" id="{15683E04-BB21-B458-3556-46901C4863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19210" y="2690654"/>
            <a:ext cx="1687830" cy="168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115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A84A-E3B9-F6B5-5047-4437918BD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 3: Conformismo de datos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626B7-EEA6-32F0-A6C5-3D9B38CF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170" y="1871345"/>
            <a:ext cx="726567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Foco en utilizar </a:t>
            </a:r>
            <a:r>
              <a:rPr lang="es-CL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datasets</a:t>
            </a: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existentes por sobre generar nuevos.</a:t>
            </a:r>
          </a:p>
          <a:p>
            <a:pPr>
              <a:lnSpc>
                <a:spcPct val="110000"/>
              </a:lnSpc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Circuló idea de crear instrumento propio. </a:t>
            </a:r>
          </a:p>
          <a:p>
            <a:pPr>
              <a:lnSpc>
                <a:spcPct val="110000"/>
              </a:lnSpc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astronómicos en oportunidad para desarrollo económico por sobre preocupaciones de investigación. Incorporación de actores económicos: Ministerio de Economía, CORFO (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Corporación de Fomento de la Producción</a:t>
            </a: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y SOFOFA (Sociedad de Fomento Fabril ). </a:t>
            </a:r>
          </a:p>
          <a:p>
            <a:pPr>
              <a:lnSpc>
                <a:spcPct val="110000"/>
              </a:lnSpc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rápida y fácil de generar transferencia tecnológica.</a:t>
            </a:r>
          </a:p>
          <a:p>
            <a:pPr>
              <a:lnSpc>
                <a:spcPct val="110000"/>
              </a:lnSpc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 voces críticas en la astronomía.</a:t>
            </a:r>
          </a:p>
        </p:txBody>
      </p:sp>
      <p:pic>
        <p:nvPicPr>
          <p:cNvPr id="9" name="Graphic 8" descr="Present with solid fill">
            <a:extLst>
              <a:ext uri="{FF2B5EF4-FFF2-40B4-BE49-F238E27FC236}">
                <a16:creationId xmlns:a16="http://schemas.microsoft.com/office/drawing/2014/main" id="{D5FF439E-9976-D244-8BC3-D0FEFD445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64830" y="2377440"/>
            <a:ext cx="3097530" cy="309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510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96FC6-53A3-356A-4772-6135C55E0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Desobediencia e IA</a:t>
            </a:r>
            <a:endParaRPr lang="en-GB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5C95E-DA46-2CE4-0EAB-D095608A0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913357"/>
            <a:ext cx="11049000" cy="435483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Justicia social 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tiempos de datos va mucho más allá de ‘tener’ datos o facilitar su ‘acceso’.</a:t>
            </a:r>
          </a:p>
          <a:p>
            <a:pPr>
              <a:lnSpc>
                <a:spcPct val="110000"/>
              </a:lnSpc>
            </a:pP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chileno: acceso exclusivo a grandes candidatos de datos ha puesto en paréntesis preguntas relevantes como </a:t>
            </a:r>
            <a:r>
              <a:rPr lang="es-CL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quién 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CL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qué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Inteligencia Artificial 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(disciplina) que responda a las necesidades y visiones locales requiere desobediencia de datos. </a:t>
            </a:r>
          </a:p>
          <a:p>
            <a:pPr>
              <a:lnSpc>
                <a:spcPct val="110000"/>
              </a:lnSpc>
            </a:pPr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debe incorporar desobediencia: cuestionar quién, dónde y para qué produce los datos existentes. </a:t>
            </a:r>
          </a:p>
        </p:txBody>
      </p:sp>
    </p:spTree>
    <p:extLst>
      <p:ext uri="{BB962C8B-B14F-4D97-AF65-F5344CB8AC3E}">
        <p14:creationId xmlns:p14="http://schemas.microsoft.com/office/powerpoint/2010/main" val="2361935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746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Desobediencia de datos e Inteligencia Artificial</vt:lpstr>
      <vt:lpstr>Contexto</vt:lpstr>
      <vt:lpstr>¿Por qué ‘desobediencia’?</vt:lpstr>
      <vt:lpstr>Datos astronómicos en Chile</vt:lpstr>
      <vt:lpstr>Fuente 1: Neutralización del productor de datos</vt:lpstr>
      <vt:lpstr>PowerPoint Presentation</vt:lpstr>
      <vt:lpstr>Fuente 2: Erosión de vínculos locales</vt:lpstr>
      <vt:lpstr>Fuente 3: Conformismo de datos</vt:lpstr>
      <vt:lpstr>Desobediencia e IA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ciencia de datos  desobediente</dc:title>
  <dc:creator>Sebastián Lehuedé</dc:creator>
  <cp:lastModifiedBy>Sebastián Lehuedé</cp:lastModifiedBy>
  <cp:revision>1</cp:revision>
  <dcterms:created xsi:type="dcterms:W3CDTF">2022-05-16T10:51:43Z</dcterms:created>
  <dcterms:modified xsi:type="dcterms:W3CDTF">2022-05-19T10:57:38Z</dcterms:modified>
</cp:coreProperties>
</file>