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3" r:id="rId4"/>
    <p:sldId id="262" r:id="rId5"/>
    <p:sldId id="259" r:id="rId6"/>
    <p:sldId id="264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2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6721D-7B68-BF95-A614-D156AB8C5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BA95D2-876E-B8DA-53A6-EF49A7173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9415F-E039-DA40-4CA2-A6213740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464D2-FFE9-7A6E-AFE3-3B37A130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C93E9A-44DD-4F58-1775-25E19B63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247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34E67-5C09-42FA-318A-E89E3AED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F15D2C-03AC-964E-9989-CA205AAD1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002ECD-0122-B33D-9705-75BF03A3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5D61AA-5281-6441-718D-E54E9702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DFB262-E19F-07FA-B9FE-BF48A3C3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210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296DB7-F1F4-3D31-FFFF-9355086F7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9DBAA3-A579-70AB-10F7-4ADF5413E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16D02-7727-3CC9-2FB5-2C6785CE9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F7422-5EFA-0444-1B39-2A38BFCA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8C40F-8E09-1786-6E03-BAFB1237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910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7B6E8-5E2F-7364-9FAF-AFAC0806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47837D-5A5B-A8BD-7760-FED1BB2C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D8ADBD-4B94-CCB6-9E56-F8CDA883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2DCE49-F5B9-56E8-4C76-F840CC1F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2F8D32-DDB7-2548-0CF2-AE684F35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363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8C90C-829F-D76B-BA41-B948B8F36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1AF2DF-0512-CCF3-F102-88178451E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4CFFC-F860-0D34-1F5E-AE9255AA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2F61CD-39B8-179C-94E5-4A24DD7A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C041A4-1140-5288-9DB0-1294229F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79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8B7F5-5927-7894-BEC0-6067FA6E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8B437E-EC9A-E564-07F1-A9F6B2E38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8C8CAD-7081-5D32-CCF4-0688E6768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EC7547-AD68-7941-5104-A71191AE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89FE3F-80CE-6D0B-C035-83E26533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624EE1-DF33-2750-19B1-C8B0980E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424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7BDC4-CA5A-FA93-395C-F15019EE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B322B-00D9-36AA-1ECF-A4163557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C64097-58E7-28C6-7C85-5DD4CDC57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1A209B-B1DE-CFE5-3AF6-467EE4478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1CAC9A-8675-AF36-E32C-8083BBA1C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4106BF9-4843-04BC-545E-04E2D22F5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0D827E-D54B-CC63-C511-3A3A6DE8C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281E4A-BB12-4F4B-B14A-B1E97E87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394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7D4BF-A626-19BB-8EB6-A6F29434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DD1B70-05F7-F561-A1F4-B13C69B1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BBC88E-F6EB-5E5C-5C3A-1E56E3D6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6B3BC6-D4A1-4687-236C-4BAF74D3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442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B6B6AC-28C4-6496-A8E3-4F5A56E9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9FC3D2-0046-B201-9402-F38FC92F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257B38-9F22-1D5F-0658-7E6D235B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780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56FE-8E2F-19AF-B930-C2F2F63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F5AB4-D405-8E49-73D4-B86DCF4E8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6CF47-6DB3-DF20-E275-66E409D51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0566E0-3B64-DA3D-CCC1-BA1FA64A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16B9F0-8F70-870F-55E9-25FD4AA9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CC0543-1D71-6910-AFE2-227311DB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58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BF07E-2B51-F8CA-FBD8-B97B0ECC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8503F5-9902-7E56-16CE-8D95ECC4F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078147-B8A4-E764-2306-AB3E6375D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EFD6C0-5971-E07A-3379-618EE7CC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F968D0-4571-CEFF-2AE8-26236A10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4456C9-2194-F404-2C40-5A0788D5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073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52FEB8-FEC3-EA69-43A5-8A797D33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5DD4BD-87AF-6A55-6A53-5898D70C2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F52374-7D2E-BC0A-6312-EA5595024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4B83-E251-2A4C-9769-57CC2758900F}" type="datetimeFigureOut">
              <a:rPr lang="es-ES_tradnl" smtClean="0"/>
              <a:t>17/5/22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B455CD-64CC-3F71-6D32-FEC72DB42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E59E6-30D6-D409-CCEE-4E48D15A0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2851-5B2C-8348-BFB4-160A633A095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745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>
            <a:extLst>
              <a:ext uri="{FF2B5EF4-FFF2-40B4-BE49-F238E27FC236}">
                <a16:creationId xmlns:a16="http://schemas.microsoft.com/office/drawing/2014/main" id="{286AA685-E5FA-15E8-B040-D1C0BC25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C12B31-E526-6226-6D52-593E328B6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_tradnl" sz="5200" dirty="0">
                <a:solidFill>
                  <a:srgbClr val="FFFFFF"/>
                </a:solidFill>
              </a:rPr>
              <a:t>Inflación y seguridad alimentaria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B736E9-1051-32A0-9274-9659DA155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_tradnl">
                <a:solidFill>
                  <a:srgbClr val="FFFFFF"/>
                </a:solidFill>
              </a:rPr>
              <a:t>¿Puede ayudar el Blockchain?</a:t>
            </a:r>
          </a:p>
        </p:txBody>
      </p:sp>
    </p:spTree>
    <p:extLst>
      <p:ext uri="{BB962C8B-B14F-4D97-AF65-F5344CB8AC3E}">
        <p14:creationId xmlns:p14="http://schemas.microsoft.com/office/powerpoint/2010/main" val="40629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76D78E9-F04C-C744-FCB8-E4737CDE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34" y="1219948"/>
            <a:ext cx="5148072" cy="1480580"/>
          </a:xfrm>
          <a:prstGeom prst="rect">
            <a:avLst/>
          </a:prstGeom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8F41303-0B43-FE7F-438E-1087871B9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366" y="4232139"/>
            <a:ext cx="2322576" cy="1364513"/>
          </a:xfrm>
          <a:prstGeom prst="rect">
            <a:avLst/>
          </a:prstGeom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23FDC02C-7266-7FEF-3AF3-92853B434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79"/>
          <a:stretch/>
        </p:blipFill>
        <p:spPr>
          <a:xfrm>
            <a:off x="3549862" y="4617829"/>
            <a:ext cx="2322576" cy="593134"/>
          </a:xfrm>
          <a:prstGeom prst="rect">
            <a:avLst/>
          </a:prstGeom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402E3CDD-B249-2DD1-6032-6DF24E06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42" y="984748"/>
            <a:ext cx="5120640" cy="48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5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EAAC8E-E66F-51E6-A575-DFE53123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s-ES_tradnl" dirty="0" err="1"/>
              <a:t>Blockchain</a:t>
            </a:r>
            <a:r>
              <a:rPr lang="es-ES_tradnl" dirty="0"/>
              <a:t> para IE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8940A4-AD69-194F-EB87-0CCC9B91E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La otra vía…</a:t>
            </a:r>
          </a:p>
          <a:p>
            <a:pPr marL="0" indent="0">
              <a:buNone/>
            </a:pPr>
            <a:r>
              <a:rPr lang="es-ES" sz="2000" b="1" dirty="0"/>
              <a:t>“</a:t>
            </a:r>
            <a:r>
              <a:rPr lang="es-ES" sz="2000" b="1" dirty="0" err="1"/>
              <a:t>Understanding</a:t>
            </a:r>
            <a:r>
              <a:rPr lang="es-ES" sz="2000" b="1" dirty="0"/>
              <a:t> </a:t>
            </a:r>
            <a:r>
              <a:rPr lang="es-ES" sz="2000" b="1" dirty="0" err="1"/>
              <a:t>How</a:t>
            </a:r>
            <a:r>
              <a:rPr lang="es-ES" sz="2000" b="1" dirty="0"/>
              <a:t> IBM And </a:t>
            </a:r>
            <a:r>
              <a:rPr lang="es-ES" sz="2000" b="1" dirty="0" err="1"/>
              <a:t>Others</a:t>
            </a:r>
            <a:r>
              <a:rPr lang="es-ES" sz="2000" b="1" dirty="0"/>
              <a:t> Use </a:t>
            </a:r>
            <a:r>
              <a:rPr lang="es-ES" sz="2000" b="1" dirty="0" err="1"/>
              <a:t>Blockchain</a:t>
            </a:r>
            <a:r>
              <a:rPr lang="es-ES" sz="2000" b="1" dirty="0"/>
              <a:t> </a:t>
            </a:r>
            <a:r>
              <a:rPr lang="es-ES" sz="2000" b="1" dirty="0" err="1"/>
              <a:t>Technology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Track</a:t>
            </a:r>
            <a:r>
              <a:rPr lang="es-ES" sz="2000" b="1" dirty="0"/>
              <a:t> Global </a:t>
            </a:r>
            <a:r>
              <a:rPr lang="es-ES" sz="2000" b="1" dirty="0" err="1"/>
              <a:t>Food</a:t>
            </a:r>
            <a:r>
              <a:rPr lang="es-ES" sz="2000" b="1" dirty="0"/>
              <a:t> </a:t>
            </a:r>
            <a:r>
              <a:rPr lang="es-ES" sz="2000" b="1" dirty="0" err="1"/>
              <a:t>Supply</a:t>
            </a:r>
            <a:r>
              <a:rPr lang="es-ES" sz="2000" b="1" dirty="0"/>
              <a:t> </a:t>
            </a:r>
            <a:r>
              <a:rPr lang="es-ES" sz="2000" b="1" dirty="0" err="1"/>
              <a:t>Chain</a:t>
            </a:r>
            <a:r>
              <a:rPr lang="es-ES" sz="2000" b="1" dirty="0"/>
              <a:t>” Forbes 2018 Jul 11</a:t>
            </a:r>
          </a:p>
          <a:p>
            <a:endParaRPr lang="es-ES_tradnl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450E99-F559-508A-77AF-8EE759765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735"/>
          <a:stretch/>
        </p:blipFill>
        <p:spPr>
          <a:xfrm>
            <a:off x="7424429" y="255778"/>
            <a:ext cx="4636348" cy="15783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C67EE6-EB22-6DFF-9E88-922D7AC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02" y="2021249"/>
            <a:ext cx="3679067" cy="17843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09D45C-6DAD-FE92-CC03-DF50ED26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964" y="4559299"/>
            <a:ext cx="2303910" cy="1797050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7947C35-FA64-879F-06F7-2449BD71FC34}"/>
              </a:ext>
            </a:extLst>
          </p:cNvPr>
          <p:cNvCxnSpPr>
            <a:cxnSpLocks/>
          </p:cNvCxnSpPr>
          <p:nvPr/>
        </p:nvCxnSpPr>
        <p:spPr>
          <a:xfrm>
            <a:off x="8434757" y="788476"/>
            <a:ext cx="1980481" cy="29319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65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667923-FBA4-C16C-D89E-12FC48D24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6422" y="639065"/>
            <a:ext cx="8126404" cy="37535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A57F02-14E2-B3BF-485F-927FB3A2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13" y="4392613"/>
            <a:ext cx="7186613" cy="1328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6EC4F5-F4CB-354F-839A-02C9B20F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 lo que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importa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E8E14AD1-0BD7-B3E2-7B3B-A71450ADA36D}"/>
              </a:ext>
            </a:extLst>
          </p:cNvPr>
          <p:cNvSpPr/>
          <p:nvPr/>
        </p:nvSpPr>
        <p:spPr>
          <a:xfrm rot="5400000">
            <a:off x="7219447" y="2437632"/>
            <a:ext cx="94933" cy="3815028"/>
          </a:xfrm>
          <a:prstGeom prst="rightBracke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A92F927-0FE1-D51E-391F-51CD310A7767}"/>
              </a:ext>
            </a:extLst>
          </p:cNvPr>
          <p:cNvCxnSpPr>
            <a:cxnSpLocks/>
          </p:cNvCxnSpPr>
          <p:nvPr/>
        </p:nvCxnSpPr>
        <p:spPr>
          <a:xfrm>
            <a:off x="7294880" y="4392613"/>
            <a:ext cx="0" cy="391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9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9F858B-F27B-D1F3-51AC-DD1C81AF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ln w="0"/>
                <a:solidFill>
                  <a:schemeClr val="bg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“Pricing is everything”</a:t>
            </a:r>
            <a:endParaRPr lang="en-US" sz="3700" dirty="0">
              <a:solidFill>
                <a:schemeClr val="bg1"/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4C516A3-38C0-4F58-9700-081CB0D1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12192000" cy="4286159"/>
            <a:chOff x="0" y="1"/>
            <a:chExt cx="12192000" cy="4286159"/>
          </a:xfrm>
          <a:effectLst>
            <a:outerShdw blurRad="3810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31B548F-BAE0-4401-9139-6545BCD3C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1"/>
              <a:ext cx="12192000" cy="4000975"/>
              <a:chOff x="0" y="1"/>
              <a:chExt cx="12192000" cy="4000975"/>
            </a:xfrm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4511E12-8D97-4D29-97DA-824875B13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267ACB5-D743-4981-82A7-934D0A6BD8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3BB3ECA-2783-40C5-BE31-E5A2B6215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528992"/>
              <a:ext cx="12192000" cy="757168"/>
              <a:chOff x="0" y="2959818"/>
              <a:chExt cx="12192000" cy="757168"/>
            </a:xfrm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762FAB9C-1F29-451A-B39A-BDF3256934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4658BE9-BAE2-4EEF-94FE-33319BDCA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2" name="Picture 4" descr="First ever UK digital crop map from satellite data (PEER)">
            <a:extLst>
              <a:ext uri="{FF2B5EF4-FFF2-40B4-BE49-F238E27FC236}">
                <a16:creationId xmlns:a16="http://schemas.microsoft.com/office/drawing/2014/main" id="{FC01A415-815E-5B6D-13EF-0D09D6E7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99" y="957152"/>
            <a:ext cx="3534227" cy="20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BE887E-3B4B-669B-F179-E5F881447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728" y="1943231"/>
            <a:ext cx="2138247" cy="630783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325D28-01A1-7646-BBF2-6CD7D6E93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750" y="1719671"/>
            <a:ext cx="4194718" cy="89137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A7497CC-D51B-43CE-181E-37D01BAC5887}"/>
              </a:ext>
            </a:extLst>
          </p:cNvPr>
          <p:cNvSpPr/>
          <p:nvPr/>
        </p:nvSpPr>
        <p:spPr>
          <a:xfrm>
            <a:off x="5664201" y="4766267"/>
            <a:ext cx="5692774" cy="50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ADM, BUNGE, Cargill &amp; Co…</a:t>
            </a:r>
            <a:endParaRPr lang="en-US" sz="2400" b="0" cap="none" spc="0" dirty="0">
              <a:ln w="0"/>
              <a:solidFill>
                <a:schemeClr val="bg1">
                  <a:alpha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25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CEF7039-A397-285B-DDE0-1F3A7A91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Gracias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vuestra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atención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706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59</Words>
  <Application>Microsoft Macintosh PowerPoint</Application>
  <PresentationFormat>Panorámica</PresentationFormat>
  <Paragraphs>9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Inflación y seguridad alimentaria</vt:lpstr>
      <vt:lpstr>Presentación de PowerPoint</vt:lpstr>
      <vt:lpstr>Blockchain para IE</vt:lpstr>
      <vt:lpstr>R es lo que importa</vt:lpstr>
      <vt:lpstr>“Pricing is everything”</vt:lpstr>
      <vt:lpstr>Gracias por vuestra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Inflación y seguridad alimentaria</dc:title>
  <dc:creator>estelle raso</dc:creator>
  <cp:lastModifiedBy>estelle raso</cp:lastModifiedBy>
  <cp:revision>9</cp:revision>
  <dcterms:created xsi:type="dcterms:W3CDTF">2022-05-16T18:22:06Z</dcterms:created>
  <dcterms:modified xsi:type="dcterms:W3CDTF">2022-05-17T19:31:07Z</dcterms:modified>
</cp:coreProperties>
</file>